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4681"/>
  </p:normalViewPr>
  <p:slideViewPr>
    <p:cSldViewPr snapToGrid="0" snapToObjects="1">
      <p:cViewPr varScale="1">
        <p:scale>
          <a:sx n="105" d="100"/>
          <a:sy n="10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D1F115-D913-AA41-B66A-4274B74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1" y="3429000"/>
            <a:ext cx="4582049" cy="2962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C821F8-BEBD-F84D-BAB0-91058A3F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22" y="1303500"/>
            <a:ext cx="5345937" cy="4007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A0AD4C-E6C4-174D-B789-4B62ACAE0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0" y="630033"/>
            <a:ext cx="5495036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10920</TotalTime>
  <Words>25</Words>
  <Application>Microsoft Macintosh PowerPoint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1351</cp:revision>
  <dcterms:created xsi:type="dcterms:W3CDTF">2019-05-09T11:33:34Z</dcterms:created>
  <dcterms:modified xsi:type="dcterms:W3CDTF">2020-02-11T01:59:03Z</dcterms:modified>
</cp:coreProperties>
</file>